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306" r:id="rId3"/>
    <p:sldId id="303" r:id="rId4"/>
    <p:sldId id="304" r:id="rId5"/>
    <p:sldId id="305" r:id="rId6"/>
    <p:sldId id="263" r:id="rId7"/>
    <p:sldId id="271" r:id="rId8"/>
    <p:sldId id="272" r:id="rId9"/>
    <p:sldId id="273" r:id="rId10"/>
    <p:sldId id="277" r:id="rId11"/>
    <p:sldId id="278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307" r:id="rId21"/>
    <p:sldId id="279" r:id="rId22"/>
    <p:sldId id="280" r:id="rId23"/>
    <p:sldId id="281" r:id="rId24"/>
    <p:sldId id="295" r:id="rId25"/>
    <p:sldId id="299" r:id="rId26"/>
    <p:sldId id="300" r:id="rId27"/>
    <p:sldId id="301" r:id="rId28"/>
    <p:sldId id="302" r:id="rId29"/>
    <p:sldId id="257" r:id="rId30"/>
    <p:sldId id="258" r:id="rId31"/>
    <p:sldId id="259" r:id="rId32"/>
    <p:sldId id="260" r:id="rId33"/>
    <p:sldId id="261" r:id="rId34"/>
    <p:sldId id="262" r:id="rId35"/>
    <p:sldId id="264" r:id="rId36"/>
    <p:sldId id="265" r:id="rId37"/>
    <p:sldId id="266" r:id="rId38"/>
    <p:sldId id="267" r:id="rId39"/>
    <p:sldId id="268" r:id="rId40"/>
    <p:sldId id="269" r:id="rId41"/>
    <p:sldId id="296" r:id="rId42"/>
    <p:sldId id="275" r:id="rId43"/>
    <p:sldId id="276" r:id="rId44"/>
    <p:sldId id="282" r:id="rId45"/>
    <p:sldId id="283" r:id="rId46"/>
    <p:sldId id="297" r:id="rId47"/>
    <p:sldId id="298" r:id="rId48"/>
    <p:sldId id="294" r:id="rId49"/>
    <p:sldId id="270" r:id="rId50"/>
    <p:sldId id="274" r:id="rId51"/>
    <p:sldId id="287" r:id="rId52"/>
    <p:sldId id="29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1BD59-9B0D-479B-BEEE-87B41AB942CF}" v="23" dt="2022-12-02T20:14:02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87" autoAdjust="0"/>
    <p:restoredTop sz="94660"/>
  </p:normalViewPr>
  <p:slideViewPr>
    <p:cSldViewPr snapToGrid="0">
      <p:cViewPr>
        <p:scale>
          <a:sx n="92" d="100"/>
          <a:sy n="92" d="100"/>
        </p:scale>
        <p:origin x="2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/>
          <a:p>
            <a:r>
              <a:rPr lang="en-US" dirty="0"/>
              <a:t>Fitting the Valsalva Maneuver model to data</a:t>
            </a:r>
            <a:endParaRPr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subject_W19VM1.jpeg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044ED-4C9F-F266-8D91-08BC789F81B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24584-7A60-D195-867B-3E9B052249E0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BABB4D-17C7-F5A6-99BB-21D4A45587EC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69BCB-3A22-5028-B89D-E73323413850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subject_W19VM2.jpeg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60E13-547F-8EF4-987E-4B330EF912E4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9B1A1E-801F-1513-3B16-C66E66B8B0C4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43FFE9-4052-2C21-728A-203B1E6B0B60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86BE4F-F1C6-96F3-5C7B-5ACD2B699991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591702E1-6991-95D0-050C-FD2C4E48955D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subject_W21VM1.jpeg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6768D-9F11-99A2-6183-744434D1BFAB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EA0000-062F-93FA-7825-3BB8133D34CB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E3D432-062B-CA74-45D8-705E235B432A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477149-3EF0-36C1-B587-0DCB50D289FD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subject_W21VM2.jpeg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6AB58-D506-B3E8-6A9E-0CED3EBE7AD7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217997-8E2E-896F-0449-440E2518979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CB28DB-9BB6-DF85-F633-91C35585D750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8E95BE-8457-7DF4-66CA-8670D03DFC3D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91E8332E-E6AF-F459-54FB-31C020997029}"/>
              </a:ext>
            </a:extLst>
          </p:cNvPr>
          <p:cNvSpPr/>
          <p:nvPr/>
        </p:nvSpPr>
        <p:spPr>
          <a:xfrm>
            <a:off x="619932" y="1835957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subject_W21VM3.jpeg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87943-9BBA-339A-5750-6FC3393E04E7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02E3DE-7714-EED5-B9F5-528DAF32B44A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F67243-6DD3-D968-C808-D772E6117918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78AF54-E9F8-4484-4269-BB6CF744F9CB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subject_W23VM1.jpeg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ADF32-4D96-CBCC-DB47-9C5FC3403E09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45C8EF-EFDC-1E2E-E09C-AF8579B3A3E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DE0EFE-3732-6BF3-A706-78D5E5684095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F60C7-EA60-6F2B-6278-F7384D256111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DE924E1D-CDA6-986B-16F9-8B315A6091C4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subject_W23VM2.jpeg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57DE-BE0F-75AD-6E62-54E6B4FCB9C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4344ED-AB31-33B7-624C-E8F5BDBCE7C1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D52F02-BDC2-2BB5-0700-6EE2EBF795AB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31BA8-BFF1-8DBE-D722-93A1BE9AD76C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subject_W23VM3.jpeg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50EC8-83B7-6D2C-4E8C-954596BE5F2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89A99-7B79-B6AE-BCDF-A279DE3FFA34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76713C-7BD7-F962-917C-A02D6A231D3A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87F73A-20B3-0E69-DFBF-8BF8A444939F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subject_W24VM2.jpeg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5B6F2-B44F-399F-0CBF-D087E89113EB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55797D-DA45-64D0-4E8B-45ECC044A40C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58694E-48F6-4276-8BC8-797B14DA8E62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066658-6427-204D-32A9-FB4D3B7C8780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subject_W24VM3.jpeg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758D4-FE5C-0857-5262-699F9771035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3DFD9-36A1-9934-02A4-BB98F8CFE610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E2045-4732-67EB-5976-D89AAFA67A66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13CFA-0092-4521-4490-734F6FB8F63A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5750F5A2-230B-EDEC-F679-B6437CBC48EC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F15C9-0685-BA2A-6E64-3279317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sincope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F140D-B011-99D9-432E-6011A47BD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336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89682-1C63-0679-B940-7B63E777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95DD23-93B7-56A6-E3F5-927264A7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797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5EBE9-2D59-BFE3-10F9-F5F523F61A2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F62952-2A78-F66D-55BF-232426D018E2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DB3410-151F-1E7D-ED71-9488E03F65E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CD5E15-76D4-514F-2737-8D417C30D7AB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7B87F-AED3-6C2C-0FCE-5C81B14D7C85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03C824-74BF-750C-DF3D-507783A42A8A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E4F946-30D3-971D-3056-011F25DA2EE5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B082F3-98D7-1872-1345-F99FEE0D5027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8F1B58A8-AE02-6A77-6862-EECAEE102823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C7387-4EAE-AD48-3F1B-312459F0FC41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9E3393-81F0-035C-8B27-CC282B9CC4B5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5883E5-AEFC-6F92-AB6F-A7284A377BA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1EE6C-937F-D4E2-5E17-6F036C53FAB0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3AA34-A40D-68AA-39E0-BCF8391B2B9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95F22E-4979-A75B-0D39-66F41271C207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A75A28-BA31-179A-FAC3-1E96F4928076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142E9-19B6-45AE-3C45-104142DB6D73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65A6DF79-841F-7391-CEA6-6742EE5551B0}"/>
              </a:ext>
            </a:extLst>
          </p:cNvPr>
          <p:cNvSpPr/>
          <p:nvPr/>
        </p:nvSpPr>
        <p:spPr>
          <a:xfrm>
            <a:off x="619932" y="1830791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subject_W6VM1.jpeg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C383C-C946-FFE3-C4B0-784369F8FB0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F78785-1F9C-5155-2472-74BC7DE1B9CF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0010D3-3A97-0DE5-263F-FB387D60D1E7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B79BAC-41B0-B75E-298E-6B0A9CAEC39A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D7CD0B4D-8A16-91EC-A564-D06FCC7BDC01}"/>
              </a:ext>
            </a:extLst>
          </p:cNvPr>
          <p:cNvSpPr/>
          <p:nvPr/>
        </p:nvSpPr>
        <p:spPr>
          <a:xfrm>
            <a:off x="619932" y="1830791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subject_W6VM2.jpeg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DA5E-E70C-A995-BADC-82CD5260742A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FF136A-73F3-BA05-04ED-9570A472FCCD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A31689-3A96-C8C7-00D1-FAFBC4B30736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494853-3592-C0A4-8B53-B7E9366AFD71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subject_W6VM3.jpeg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27E21-B626-7477-D70B-B8DFD7885B29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1B3451-9772-EB80-5309-FACD300BE78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6FE54-73AA-5235-2285-436FB2FED1CD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A4FD8F-7BCE-DB43-31FD-3DB460CE12C3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subject_W7VM1.jpeg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9AA8D-5F9E-F2D6-101E-F43AF2FB9006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465F4A-9CC6-E7B7-A15D-1BAB6D3EE2F9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3BC22D-159E-87A6-6273-C4A12EA080F1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553F50-2048-59EE-7771-9D6FD0098183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70BD9981-5155-5B9F-7EC0-334138AB57D6}"/>
              </a:ext>
            </a:extLst>
          </p:cNvPr>
          <p:cNvSpPr/>
          <p:nvPr/>
        </p:nvSpPr>
        <p:spPr>
          <a:xfrm>
            <a:off x="619932" y="1830791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subject_W10VM1.jpeg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2CEC4-0AA8-4159-D2C5-84D089A0719C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BEDC86-9143-313B-01DB-3171DF9B9DB0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90CCC9-6172-B49B-1AEE-8528809E9D4C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8F053-89A4-2383-50B5-1A9677D53A09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subject_W8VM2.jpeg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3FB8F-B830-BFE2-0317-D1EFE404EF2A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72ED33-BE7F-76EC-4B05-4D4BE9483042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88FF7-A311-9F36-CE9A-BF69084AABD2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3708D8-37C8-B30C-6280-D14D4EBD4B4C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subject_W10VM2.jpeg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1CD8E-BC88-54E9-A06D-03D6D09D803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C5537-B19E-085F-118B-DD4DE9282CA1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BD9E00-280B-924B-E702-A6D4FC5BD3A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AB34-39B9-FA81-63CA-1057F861FFCC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7C405CFF-441E-020E-1C26-7F58EACE7624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subject_W10VM3.jpeg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BAF22-084B-1015-1C78-7E6A40317395}"/>
              </a:ext>
            </a:extLst>
          </p:cNvPr>
          <p:cNvSpPr txBox="1"/>
          <p:nvPr/>
        </p:nvSpPr>
        <p:spPr>
          <a:xfrm>
            <a:off x="10175378" y="44483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8A5B5-8CB8-797B-248D-BCAD92116BBF}"/>
              </a:ext>
            </a:extLst>
          </p:cNvPr>
          <p:cNvCxnSpPr>
            <a:cxnSpLocks/>
          </p:cNvCxnSpPr>
          <p:nvPr/>
        </p:nvCxnSpPr>
        <p:spPr>
          <a:xfrm>
            <a:off x="9834771" y="46343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DF7897-8465-9B25-5017-E9B73DA945FB}"/>
              </a:ext>
            </a:extLst>
          </p:cNvPr>
          <p:cNvCxnSpPr>
            <a:cxnSpLocks/>
          </p:cNvCxnSpPr>
          <p:nvPr/>
        </p:nvCxnSpPr>
        <p:spPr>
          <a:xfrm>
            <a:off x="9834771" y="49099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C0432-EFA6-CE04-BE0E-F08490367DC7}"/>
              </a:ext>
            </a:extLst>
          </p:cNvPr>
          <p:cNvCxnSpPr>
            <a:cxnSpLocks/>
          </p:cNvCxnSpPr>
          <p:nvPr/>
        </p:nvCxnSpPr>
        <p:spPr>
          <a:xfrm>
            <a:off x="9834771" y="51893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subject_W11VM1.jpeg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2BC53-6834-1F3F-1B87-B08FAD62272F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640CB1-B91E-0B3A-6B2C-F308E3E4E64D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8DB4B1-A295-6756-95AD-493F102D0DED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97E8F9-07AF-060F-4E2F-D053A85718D5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3BC398AB-E1F0-B2F9-0A95-AAA425A6813E}"/>
              </a:ext>
            </a:extLst>
          </p:cNvPr>
          <p:cNvSpPr/>
          <p:nvPr/>
        </p:nvSpPr>
        <p:spPr>
          <a:xfrm>
            <a:off x="619932" y="1829781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subject_W11VM2.jpeg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36F0-0549-1AA9-1B45-8AE2E1B00DA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B0DA31-CBFD-4304-25C9-492E1BD0674B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0B7587-B1C1-FFDE-734B-8A89848FFB2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F4DD6E-F12B-3D28-8605-8C81E699E830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subject_W11VM3.jpeg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9D939-B702-B940-2526-48ACA0CFEC1F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0D354E-8077-62EE-6B62-D22CDC2F1F40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2D258B-9F68-EA9F-334A-1B7E4097401F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611FFF-8CB5-C056-23D7-E47E79767D8D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subject_W13VM1.jpeg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4A9A4-1E3A-14A4-2359-F3C556E5F4D3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C1932A-7E0B-5752-C449-7DBFACA16CE2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34E8FB-B464-AAA8-B38F-B9DAA6BD239B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B63A4F-2512-B3CB-2567-22EFC2100736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subject_W13VM2.jpeg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4B304-3CB8-32FE-D235-98CF2C608449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9E5A3C-9D08-7E34-667C-E89055CAAF8A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5E1E41-A975-B55F-8609-93428E2079FC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437631-EE45-006A-116D-E0AB92EC770C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subject_W13VM3.jpeg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EA318-EB86-7347-522B-51FFD5983764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FC79B9-C256-9532-D97C-43944DE1E2EF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2C9D97-5EB1-DBAE-22FD-2FE9BF88858A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100C0E-7BB9-BE7C-274D-06C00A49C053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A281CE3C-4694-1F14-8CD5-DDE1CD0F503A}"/>
              </a:ext>
            </a:extLst>
          </p:cNvPr>
          <p:cNvSpPr/>
          <p:nvPr/>
        </p:nvSpPr>
        <p:spPr>
          <a:xfrm>
            <a:off x="619932" y="1821469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subject_W14VM1.jpeg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35F31-6DFA-229E-8CB5-EB625EA41BF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F0175-395F-1F8B-528E-5975FAEE9E8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461B6C-7837-AAB3-5385-DE240E66AF7A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3DB8CE-0FD1-FC7C-24D4-3090A27718C6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subject_W14VM2.jpeg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06B42-AA9F-EFA4-22AA-0BCF74B73ACE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D4758D-1C61-25A9-78E2-6C2FEBC420C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809739-4FAA-939E-E976-BC4EEA134DAD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21EACD-ACE0-B3FE-456A-1591332D0241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subject_W8VM3.jpeg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0B9FA-CA1B-5C42-8452-2C1048E3EE74}"/>
              </a:ext>
            </a:extLst>
          </p:cNvPr>
          <p:cNvSpPr txBox="1"/>
          <p:nvPr/>
        </p:nvSpPr>
        <p:spPr>
          <a:xfrm>
            <a:off x="10175378" y="43467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FE94-C150-9C70-A9D3-DC2775C6E9D2}"/>
              </a:ext>
            </a:extLst>
          </p:cNvPr>
          <p:cNvCxnSpPr>
            <a:cxnSpLocks/>
          </p:cNvCxnSpPr>
          <p:nvPr/>
        </p:nvCxnSpPr>
        <p:spPr>
          <a:xfrm>
            <a:off x="9834771" y="45327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1B977B-8A7C-0376-B33E-5588C8E342D7}"/>
              </a:ext>
            </a:extLst>
          </p:cNvPr>
          <p:cNvCxnSpPr>
            <a:cxnSpLocks/>
          </p:cNvCxnSpPr>
          <p:nvPr/>
        </p:nvCxnSpPr>
        <p:spPr>
          <a:xfrm>
            <a:off x="9834771" y="48083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64C9C8-B902-1AFD-9F39-42EAB6AFF0C2}"/>
              </a:ext>
            </a:extLst>
          </p:cNvPr>
          <p:cNvCxnSpPr>
            <a:cxnSpLocks/>
          </p:cNvCxnSpPr>
          <p:nvPr/>
        </p:nvCxnSpPr>
        <p:spPr>
          <a:xfrm>
            <a:off x="9834771" y="50877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3A6B6779-0568-A8F0-11BC-EAE7FA1B38A2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subject_W14VM3.jpeg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72B04-B7AC-8F24-383B-AF2E0DCD634A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19A5EE-B1C0-D687-C607-AF60FE0F1EDF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08E6DE-4D09-E18A-760C-40021CF9B53B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B189C0-D025-1725-C8A8-791EA08279BF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subject_W3VM2.jpeg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F1290-0C9A-92D7-A42E-B08510B91EC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4FF28-9157-52EB-ABC2-0D2693A272E7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32ADE-F5EF-7E53-43B8-43768A4D6EC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AE2FE-DD93-9D0F-966B-53C7443DCAC1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subject_W17VM2.jpeg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04663-760D-2FAD-0EA1-DFACC79C6C9D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2FC02-D0EB-4516-B327-6EDFB2AA6F36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F8F5CA-8805-9E6C-3F0F-2F4A196FC481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185CD5-2565-B038-B756-0A20C21ABE88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subject_W17VM3.jpeg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298C1-89A1-8E4C-6428-6565A9003210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728C02-D355-65DD-E51D-CD3AEF6E89BB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3C4ED2-1494-E669-9550-851F84FBEFF3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81D08E-C697-700B-6D2D-DB398B6D30FA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0E1F179B-24A8-9180-C3D3-1885C7FB264E}"/>
              </a:ext>
            </a:extLst>
          </p:cNvPr>
          <p:cNvSpPr/>
          <p:nvPr/>
        </p:nvSpPr>
        <p:spPr>
          <a:xfrm>
            <a:off x="619932" y="1829781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subject_W20VM2.jpeg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3D48A-9D36-B4A5-BDFD-36F2A09B5718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4F6F30-0F63-5ECD-4460-8E5CD713B1B1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5E57EE-2E81-89FE-265C-01F07124BD8B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ECDDDE-3F5F-DCBE-F9EE-56312C83CF76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5E04A7DC-12AA-0DFE-8E0E-1661057B5873}"/>
              </a:ext>
            </a:extLst>
          </p:cNvPr>
          <p:cNvSpPr/>
          <p:nvPr/>
        </p:nvSpPr>
        <p:spPr>
          <a:xfrm>
            <a:off x="619932" y="1821469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subject_W20VM3.jpeg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2B227-CAD1-78B2-A602-74B8D1C0AACB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45A9C-6837-7C5C-EDA5-C3ED03FC34D0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A75D24-A529-2434-1EB3-556B5306F68E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834B09-5EB3-B949-56AE-96B83AE22C08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subject_W4VM2.jpeg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4334D-6C90-7BDD-3D1A-DF0E6983F0E3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136FBE-75D9-BD59-2EAB-6BF47C2838CB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E7D714-C7C1-1336-2DFF-A4EB15AB789C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703BC7-5FCB-5E71-CD63-E284E2F6B906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subject_W4VM3.jpeg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B88B8-3187-B88B-B4B1-D1E8F1AD703A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0E8742-3C2F-EBC3-9763-B415DDA4F46F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AF974A-96FD-88C6-BAD6-5739F0A5EA18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6ECFBC-1BA5-5813-671E-643CECD39464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9EDBA693-DC40-AD5F-95AC-67C74854A0A2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D947F-41A1-70DF-9D3A-A27A687BDB87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DF5FC9-5B6C-E4D3-E90C-0B1AB0CCCCD7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0F839B-1E14-8147-313B-1C1B58F3625C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CF690-1B15-1FCA-9374-19E6F0AABA2F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subject_W15VM2.jpeg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15FA8-73B0-D890-E8D1-AC0AB632B8DB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86D46C-D1DF-4F62-4334-E8AC45DFA142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65045B-0B3B-C030-7130-CCC56CF2FED2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DC7E4-CD2D-ACB4-A769-2562648D074F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subject_W9VM2.jpeg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</a:t>
            </a:fld>
            <a:endParaRPr lang="en-US"/>
          </a:p>
        </p:txBody>
      </p:sp>
      <p:sp>
        <p:nvSpPr>
          <p:cNvPr id="7" name="Estrella: 5 puntas 6">
            <a:extLst>
              <a:ext uri="{FF2B5EF4-FFF2-40B4-BE49-F238E27FC236}">
                <a16:creationId xmlns:a16="http://schemas.microsoft.com/office/drawing/2014/main" id="{15EF113F-26CB-D393-2B7E-5DA6D421D243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subject_W17VM1.jpeg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BD425-7D79-BFC5-DAA6-7B4FEE045DA2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A2821C-4A8D-CE0B-80EB-CCC359E84BEF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8C912-8AA8-B2D0-BF7A-3E42E9DC1E01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FCC8BA-9D07-221B-0D10-24ED7A1838FD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subject_W22VM3.jpeg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B4ADD-8536-9B3B-F6B2-BECDAAA851FC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AA4038-7208-79BE-328C-01E9B8A3A328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00FE28-FF2E-43E8-B6AD-3A3AAC0C45CD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82B62-3BEB-977A-78AD-0C46370E8380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subject_W25VM1.jpeg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63FCD-10C0-E181-9D6C-BDB253BE9F7B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912179-5D9D-2C67-C6D6-99FD4EAB0B5E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D63D57-167B-F152-50AF-AA9A01A500A7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D5B738-8877-9B92-AFA0-B4176BF4E40D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subject_W12VM1.jpeg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8382B-CC08-534C-D8D6-3A9DE11355E8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2657B-D1A9-844F-F81F-3785390C8B97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7D6456-EA84-5E60-9224-0C3070ED6784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DC676C-4CDC-B71C-8051-1321F3F0865A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subject_W16VM1.jpeg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9B9C0-5FF0-44C7-E3AC-F1355F079CFC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90C8DD-C708-E5FF-D3D9-EB73D35FD65E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D6E0F2-E88D-ABBA-347C-F6C7758E6350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B334E4-87EC-3E85-1EDD-2D156BCB668E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subject_W16VM2.jpeg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FF2E5-3753-574C-EC4F-567A062D97A6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2B8C7C-39E4-D811-0B42-D55331279DC4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1C9ACC-21A7-C915-5A39-33511E882F2B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3F3CF0-D54D-FDFD-97D0-E059DC00A025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Estrella: 5 puntas 10">
            <a:extLst>
              <a:ext uri="{FF2B5EF4-FFF2-40B4-BE49-F238E27FC236}">
                <a16:creationId xmlns:a16="http://schemas.microsoft.com/office/drawing/2014/main" id="{1225B20F-43B2-31E7-AAED-E47A0A5DC356}"/>
              </a:ext>
            </a:extLst>
          </p:cNvPr>
          <p:cNvSpPr/>
          <p:nvPr/>
        </p:nvSpPr>
        <p:spPr>
          <a:xfrm>
            <a:off x="619932" y="1825625"/>
            <a:ext cx="1322522" cy="1150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subject_W16VM3.jpeg</a:t>
            </a:r>
          </a:p>
        </p:txBody>
      </p:sp>
      <p:pic>
        <p:nvPicPr>
          <p:cNvPr id="3" name="Cont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0" y="1825625"/>
            <a:ext cx="8158758" cy="4351338"/>
          </a:xfrm>
          <a:prstGeom prst="rect">
            <a:avLst/>
          </a:prstGeom>
        </p:spPr>
      </p:pic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9C0EE-EDDF-A39E-C933-CCBDC1853329}"/>
              </a:ext>
            </a:extLst>
          </p:cNvPr>
          <p:cNvSpPr txBox="1"/>
          <p:nvPr/>
        </p:nvSpPr>
        <p:spPr>
          <a:xfrm>
            <a:off x="10175378" y="4435613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Parasympathetic</a:t>
            </a:r>
          </a:p>
          <a:p>
            <a:r>
              <a:rPr lang="en-US" dirty="0"/>
              <a:t>Sympathetic</a:t>
            </a:r>
          </a:p>
          <a:p>
            <a:r>
              <a:rPr lang="en-US" dirty="0"/>
              <a:t>Respiratory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B5786-6D32-A30E-D817-149E72954DA7}"/>
              </a:ext>
            </a:extLst>
          </p:cNvPr>
          <p:cNvCxnSpPr>
            <a:cxnSpLocks/>
          </p:cNvCxnSpPr>
          <p:nvPr/>
        </p:nvCxnSpPr>
        <p:spPr>
          <a:xfrm>
            <a:off x="9834771" y="4621696"/>
            <a:ext cx="173934" cy="0"/>
          </a:xfrm>
          <a:prstGeom prst="line">
            <a:avLst/>
          </a:prstGeom>
          <a:ln w="317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A61BA-AACE-7508-D137-64366AD5D316}"/>
              </a:ext>
            </a:extLst>
          </p:cNvPr>
          <p:cNvCxnSpPr>
            <a:cxnSpLocks/>
          </p:cNvCxnSpPr>
          <p:nvPr/>
        </p:nvCxnSpPr>
        <p:spPr>
          <a:xfrm>
            <a:off x="9834771" y="4897278"/>
            <a:ext cx="173934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9332F2-5116-5087-CF3E-F8C9FFBE2C2B}"/>
              </a:ext>
            </a:extLst>
          </p:cNvPr>
          <p:cNvCxnSpPr>
            <a:cxnSpLocks/>
          </p:cNvCxnSpPr>
          <p:nvPr/>
        </p:nvCxnSpPr>
        <p:spPr>
          <a:xfrm>
            <a:off x="9834771" y="5176678"/>
            <a:ext cx="173934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498</Words>
  <Application>Microsoft Office PowerPoint</Application>
  <PresentationFormat>Panorámica</PresentationFormat>
  <Paragraphs>296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Fitting the Valsalva Maneuver model to data</vt:lpstr>
      <vt:lpstr>sincope</vt:lpstr>
      <vt:lpstr>subject_W8VM2.jpeg</vt:lpstr>
      <vt:lpstr>subject_W8VM3.jpeg</vt:lpstr>
      <vt:lpstr>subject_W9VM2.jpeg</vt:lpstr>
      <vt:lpstr>subject_W12VM1.jpeg</vt:lpstr>
      <vt:lpstr>subject_W16VM1.jpeg</vt:lpstr>
      <vt:lpstr>subject_W16VM2.jpeg</vt:lpstr>
      <vt:lpstr>subject_W16VM3.jpeg</vt:lpstr>
      <vt:lpstr>subject_W19VM1.jpeg</vt:lpstr>
      <vt:lpstr>subject_W19VM2.jpeg</vt:lpstr>
      <vt:lpstr>subject_W21VM1.jpeg</vt:lpstr>
      <vt:lpstr>subject_W21VM2.jpeg</vt:lpstr>
      <vt:lpstr>subject_W21VM3.jpeg</vt:lpstr>
      <vt:lpstr>subject_W23VM1.jpeg</vt:lpstr>
      <vt:lpstr>subject_W23VM2.jpeg</vt:lpstr>
      <vt:lpstr>subject_W23VM3.jpeg</vt:lpstr>
      <vt:lpstr>subject_W24VM2.jpeg</vt:lpstr>
      <vt:lpstr>subject_W24VM3.jpeg</vt:lpstr>
      <vt:lpstr>Controles</vt:lpstr>
      <vt:lpstr>subject_W1VM1.jpeg</vt:lpstr>
      <vt:lpstr>subject_W1VM2.jpeg</vt:lpstr>
      <vt:lpstr>subject_W1VM3.jpeg</vt:lpstr>
      <vt:lpstr>subject_W2VM2.jpeg</vt:lpstr>
      <vt:lpstr>subject_W6VM1.jpeg</vt:lpstr>
      <vt:lpstr>subject_W6VM2.jpeg</vt:lpstr>
      <vt:lpstr>subject_W6VM3.jpeg</vt:lpstr>
      <vt:lpstr>subject_W7VM1.jpeg</vt:lpstr>
      <vt:lpstr>subject_W10VM1.jpeg</vt:lpstr>
      <vt:lpstr>subject_W10VM2.jpeg</vt:lpstr>
      <vt:lpstr>subject_W10VM3.jpeg</vt:lpstr>
      <vt:lpstr>subject_W11VM1.jpeg</vt:lpstr>
      <vt:lpstr>subject_W11VM2.jpeg</vt:lpstr>
      <vt:lpstr>subject_W11VM3.jpeg</vt:lpstr>
      <vt:lpstr>subject_W13VM1.jpeg</vt:lpstr>
      <vt:lpstr>subject_W13VM2.jpeg</vt:lpstr>
      <vt:lpstr>subject_W13VM3.jpeg</vt:lpstr>
      <vt:lpstr>subject_W14VM1.jpeg</vt:lpstr>
      <vt:lpstr>subject_W14VM2.jpeg</vt:lpstr>
      <vt:lpstr>subject_W14VM3.jpeg</vt:lpstr>
      <vt:lpstr>subject_W3VM2.jpeg</vt:lpstr>
      <vt:lpstr>subject_W17VM2.jpeg</vt:lpstr>
      <vt:lpstr>subject_W17VM3.jpeg</vt:lpstr>
      <vt:lpstr>subject_W20VM2.jpeg</vt:lpstr>
      <vt:lpstr>subject_W20VM3.jpeg</vt:lpstr>
      <vt:lpstr>subject_W4VM2.jpeg</vt:lpstr>
      <vt:lpstr>subject_W4VM3.jpeg</vt:lpstr>
      <vt:lpstr>subject_W2VM1.jpeg</vt:lpstr>
      <vt:lpstr>subject_W15VM2.jpeg</vt:lpstr>
      <vt:lpstr>subject_W17VM1.jpeg</vt:lpstr>
      <vt:lpstr>subject_W22VM3.jpeg</vt:lpstr>
      <vt:lpstr>subject_W25VM1.jpeg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2022-12-02T21:19:11Z</dcterms:modified>
</cp:coreProperties>
</file>